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0915" y="8687253"/>
            <a:ext cx="2813243" cy="159974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582" y="0"/>
            <a:ext cx="4356376" cy="182764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065426"/>
            <a:ext cx="5510770" cy="622157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27707" y="0"/>
            <a:ext cx="7860291" cy="476773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65101" y="4386925"/>
            <a:ext cx="5822897" cy="5900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525652" y="3699336"/>
            <a:ext cx="5024755" cy="129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3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71446"/>
            <a:ext cx="2253113" cy="26155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4985" y="0"/>
            <a:ext cx="6723014" cy="297550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5685" y="8226742"/>
            <a:ext cx="3186078" cy="206025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1485" y="2495671"/>
            <a:ext cx="5826513" cy="77913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36728" y="7089025"/>
            <a:ext cx="3247643" cy="319796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6710" y="1"/>
            <a:ext cx="4851289" cy="329595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085747"/>
            <a:ext cx="6643680" cy="520125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"/>
            <a:ext cx="2564297" cy="38159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93083" y="3389975"/>
            <a:ext cx="8617585" cy="3428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04168" y="7533276"/>
            <a:ext cx="3879850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>
                <a:solidFill>
                  <a:srgbClr val="731F7D"/>
                </a:solidFill>
                <a:latin typeface="Cambria"/>
                <a:cs typeface="Cambria"/>
              </a:rPr>
              <a:t>Team</a:t>
            </a:r>
            <a:r>
              <a:rPr dirty="0" sz="2800" spc="-55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2800" spc="-10">
                <a:solidFill>
                  <a:srgbClr val="731F7D"/>
                </a:solidFill>
                <a:latin typeface="Cambria"/>
                <a:cs typeface="Cambria"/>
              </a:rPr>
              <a:t>Members: </a:t>
            </a:r>
            <a:r>
              <a:rPr dirty="0" sz="2800" spc="-35">
                <a:solidFill>
                  <a:srgbClr val="731F7D"/>
                </a:solidFill>
                <a:latin typeface="Cambria"/>
                <a:cs typeface="Cambria"/>
              </a:rPr>
              <a:t>SAIFUDEEN </a:t>
            </a:r>
            <a:r>
              <a:rPr dirty="0" sz="2800">
                <a:solidFill>
                  <a:srgbClr val="731F7D"/>
                </a:solidFill>
                <a:latin typeface="Cambria"/>
                <a:cs typeface="Cambria"/>
              </a:rPr>
              <a:t>HISHAM</a:t>
            </a:r>
            <a:r>
              <a:rPr dirty="0" sz="2800" spc="-35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2800" spc="85">
                <a:solidFill>
                  <a:srgbClr val="731F7D"/>
                </a:solidFill>
                <a:latin typeface="Cambria"/>
                <a:cs typeface="Cambria"/>
              </a:rPr>
              <a:t>K</a:t>
            </a:r>
            <a:r>
              <a:rPr dirty="0" sz="2800" spc="-35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2800" spc="15">
                <a:solidFill>
                  <a:srgbClr val="731F7D"/>
                </a:solidFill>
                <a:latin typeface="Cambria"/>
                <a:cs typeface="Cambria"/>
              </a:rPr>
              <a:t>M </a:t>
            </a:r>
            <a:r>
              <a:rPr dirty="0" sz="2800">
                <a:solidFill>
                  <a:srgbClr val="731F7D"/>
                </a:solidFill>
                <a:latin typeface="Cambria"/>
                <a:cs typeface="Cambria"/>
              </a:rPr>
              <a:t>JUMAINAH</a:t>
            </a:r>
            <a:r>
              <a:rPr dirty="0" sz="2800" spc="-9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2800" spc="-20">
                <a:solidFill>
                  <a:srgbClr val="731F7D"/>
                </a:solidFill>
                <a:latin typeface="Cambria"/>
                <a:cs typeface="Cambria"/>
              </a:rPr>
              <a:t>KHAN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704168" y="3848168"/>
            <a:ext cx="8724900" cy="3131185"/>
          </a:xfrm>
          <a:prstGeom prst="rect">
            <a:avLst/>
          </a:prstGeom>
        </p:spPr>
        <p:txBody>
          <a:bodyPr wrap="square" lIns="0" tIns="93980" rIns="0" bIns="0" rtlCol="0" vert="horz">
            <a:spAutoFit/>
          </a:bodyPr>
          <a:lstStyle/>
          <a:p>
            <a:pPr marL="12700" marR="5080">
              <a:lnSpc>
                <a:spcPts val="11960"/>
              </a:lnSpc>
              <a:spcBef>
                <a:spcPts val="740"/>
              </a:spcBef>
            </a:pPr>
            <a:r>
              <a:rPr dirty="0" sz="10400" spc="-335" b="1">
                <a:latin typeface="Arial"/>
                <a:cs typeface="Arial"/>
              </a:rPr>
              <a:t>HackZon</a:t>
            </a:r>
            <a:r>
              <a:rPr dirty="0" sz="10400" spc="-375" b="1">
                <a:latin typeface="Arial"/>
                <a:cs typeface="Arial"/>
              </a:rPr>
              <a:t> </a:t>
            </a:r>
            <a:r>
              <a:rPr dirty="0" sz="10400" spc="204" b="1">
                <a:latin typeface="Arial"/>
                <a:cs typeface="Arial"/>
              </a:rPr>
              <a:t>2022 </a:t>
            </a:r>
            <a:r>
              <a:rPr dirty="0" sz="10400" spc="-20" b="1">
                <a:latin typeface="Arial"/>
                <a:cs typeface="Arial"/>
              </a:rPr>
              <a:t>Dart</a:t>
            </a:r>
            <a:r>
              <a:rPr dirty="0" sz="10400" spc="-685" b="1">
                <a:latin typeface="Arial"/>
                <a:cs typeface="Arial"/>
              </a:rPr>
              <a:t> </a:t>
            </a:r>
            <a:r>
              <a:rPr dirty="0" sz="10400" spc="-440" b="1">
                <a:latin typeface="Arial"/>
                <a:cs typeface="Arial"/>
              </a:rPr>
              <a:t>Vaders</a:t>
            </a:r>
            <a:endParaRPr sz="10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495332" y="0"/>
            <a:ext cx="8792845" cy="10287000"/>
            <a:chOff x="9495332" y="0"/>
            <a:chExt cx="8792845" cy="10287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5332" y="0"/>
              <a:ext cx="8537670" cy="760504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9017" y="6705372"/>
              <a:ext cx="2278982" cy="3581626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56920" y="835612"/>
            <a:ext cx="1904946" cy="1989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D125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6025" y="3983391"/>
            <a:ext cx="6661974" cy="63036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0146" y="7372766"/>
            <a:ext cx="2538795" cy="253948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89797" y="0"/>
            <a:ext cx="7498202" cy="514420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03253" y="4005040"/>
            <a:ext cx="9769475" cy="379095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12700" marR="5080">
              <a:lnSpc>
                <a:spcPts val="9780"/>
              </a:lnSpc>
              <a:spcBef>
                <a:spcPts val="505"/>
              </a:spcBef>
            </a:pPr>
            <a:r>
              <a:rPr dirty="0" sz="8400" spc="-295" b="1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dirty="0" sz="8400" spc="-125" b="1">
                <a:solidFill>
                  <a:srgbClr val="FFFFFF"/>
                </a:solidFill>
                <a:latin typeface="Arial"/>
                <a:cs typeface="Arial"/>
              </a:rPr>
              <a:t>Objective: </a:t>
            </a:r>
            <a:r>
              <a:rPr dirty="0" sz="8400" spc="-254" b="1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dirty="0" sz="8400" spc="-3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400" spc="-40" b="1">
                <a:solidFill>
                  <a:srgbClr val="FFFFFF"/>
                </a:solidFill>
                <a:latin typeface="Arial"/>
                <a:cs typeface="Arial"/>
              </a:rPr>
              <a:t>Mental</a:t>
            </a:r>
            <a:r>
              <a:rPr dirty="0" sz="8400" spc="-5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400" spc="-60" b="1">
                <a:solidFill>
                  <a:srgbClr val="FFFFFF"/>
                </a:solidFill>
                <a:latin typeface="Arial"/>
                <a:cs typeface="Arial"/>
              </a:rPr>
              <a:t>Health </a:t>
            </a:r>
            <a:r>
              <a:rPr dirty="0" sz="8400" spc="-310" b="1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dirty="0" sz="8400" spc="-3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400" spc="-325" b="1">
                <a:solidFill>
                  <a:srgbClr val="FFFFFF"/>
                </a:solidFill>
                <a:latin typeface="Arial"/>
                <a:cs typeface="Arial"/>
              </a:rPr>
              <a:t>photos.</a:t>
            </a:r>
            <a:endParaRPr sz="8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3253" y="8486984"/>
            <a:ext cx="6941820" cy="775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dirty="0" sz="2150" spc="-60">
                <a:solidFill>
                  <a:srgbClr val="FFFFFF"/>
                </a:solidFill>
                <a:latin typeface="Calibri"/>
                <a:cs typeface="Calibri"/>
              </a:rPr>
              <a:t>Mental</a:t>
            </a:r>
            <a:r>
              <a:rPr dirty="0" sz="215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tracking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dirty="0" sz="215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Calibri"/>
                <a:cs typeface="Calibri"/>
              </a:rPr>
              <a:t>period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3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2150" spc="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15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tracked</a:t>
            </a:r>
            <a:r>
              <a:rPr dirty="0" sz="215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tracking</a:t>
            </a:r>
            <a:r>
              <a:rPr dirty="0" sz="21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moods</a:t>
            </a:r>
            <a:r>
              <a:rPr dirty="0" sz="21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3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1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1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individual.</a:t>
            </a:r>
            <a:r>
              <a:rPr dirty="0" sz="2150" spc="409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1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dirty="0" sz="21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1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named</a:t>
            </a:r>
            <a:r>
              <a:rPr dirty="0" sz="2150" spc="4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1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50" spc="-90">
                <a:solidFill>
                  <a:srgbClr val="FFFFFF"/>
                </a:solidFill>
                <a:latin typeface="Calibri"/>
                <a:cs typeface="Calibri"/>
              </a:rPr>
              <a:t>Ment-</a:t>
            </a:r>
            <a:r>
              <a:rPr dirty="0" sz="2150" spc="-25">
                <a:solidFill>
                  <a:srgbClr val="FFFFFF"/>
                </a:solidFill>
                <a:latin typeface="Calibri"/>
                <a:cs typeface="Calibri"/>
              </a:rPr>
              <a:t>AI.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61486" y="3699557"/>
            <a:ext cx="3350260" cy="11036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050" spc="-295" b="1">
                <a:solidFill>
                  <a:srgbClr val="731F7D"/>
                </a:solidFill>
                <a:latin typeface="Arial"/>
                <a:cs typeface="Arial"/>
              </a:rPr>
              <a:t>Solution</a:t>
            </a:r>
            <a:endParaRPr sz="70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179070">
              <a:lnSpc>
                <a:spcPct val="116300"/>
              </a:lnSpc>
              <a:spcBef>
                <a:spcPts val="95"/>
              </a:spcBef>
            </a:pPr>
            <a:r>
              <a:rPr dirty="0"/>
              <a:t>The</a:t>
            </a:r>
            <a:r>
              <a:rPr dirty="0" spc="-45"/>
              <a:t> </a:t>
            </a:r>
            <a:r>
              <a:rPr dirty="0" spc="55"/>
              <a:t>app</a:t>
            </a:r>
            <a:r>
              <a:rPr dirty="0" spc="-45"/>
              <a:t> </a:t>
            </a:r>
            <a:r>
              <a:rPr dirty="0"/>
              <a:t>will</a:t>
            </a:r>
            <a:r>
              <a:rPr dirty="0" spc="-40"/>
              <a:t> </a:t>
            </a:r>
            <a:r>
              <a:rPr dirty="0"/>
              <a:t>schedule</a:t>
            </a:r>
            <a:r>
              <a:rPr dirty="0" spc="-45"/>
              <a:t> </a:t>
            </a:r>
            <a:r>
              <a:rPr dirty="0" spc="75"/>
              <a:t>a</a:t>
            </a:r>
            <a:r>
              <a:rPr dirty="0" spc="-40"/>
              <a:t> </a:t>
            </a:r>
            <a:r>
              <a:rPr dirty="0"/>
              <a:t>randomised</a:t>
            </a:r>
            <a:r>
              <a:rPr dirty="0" spc="-45"/>
              <a:t> </a:t>
            </a:r>
            <a:r>
              <a:rPr dirty="0"/>
              <a:t>manner</a:t>
            </a:r>
            <a:r>
              <a:rPr dirty="0" spc="-40"/>
              <a:t> </a:t>
            </a:r>
            <a:r>
              <a:rPr dirty="0" spc="-25"/>
              <a:t>of </a:t>
            </a:r>
            <a:r>
              <a:rPr dirty="0"/>
              <a:t>notifications</a:t>
            </a:r>
            <a:r>
              <a:rPr dirty="0" spc="-90"/>
              <a:t> </a:t>
            </a:r>
            <a:r>
              <a:rPr dirty="0"/>
              <a:t>at</a:t>
            </a:r>
            <a:r>
              <a:rPr dirty="0" spc="-85"/>
              <a:t> </a:t>
            </a:r>
            <a:r>
              <a:rPr dirty="0" spc="-35"/>
              <a:t>different</a:t>
            </a:r>
            <a:r>
              <a:rPr dirty="0" spc="-85"/>
              <a:t> </a:t>
            </a:r>
            <a:r>
              <a:rPr dirty="0"/>
              <a:t>time</a:t>
            </a:r>
            <a:r>
              <a:rPr dirty="0" spc="-85"/>
              <a:t> </a:t>
            </a:r>
            <a:r>
              <a:rPr dirty="0" spc="-20"/>
              <a:t>of</a:t>
            </a:r>
            <a:r>
              <a:rPr dirty="0" spc="-85"/>
              <a:t> </a:t>
            </a:r>
            <a:r>
              <a:rPr dirty="0"/>
              <a:t>day</a:t>
            </a:r>
            <a:r>
              <a:rPr dirty="0" spc="-85"/>
              <a:t> </a:t>
            </a:r>
            <a:r>
              <a:rPr dirty="0"/>
              <a:t>each</a:t>
            </a:r>
            <a:r>
              <a:rPr dirty="0" spc="-85"/>
              <a:t> </a:t>
            </a:r>
            <a:r>
              <a:rPr dirty="0"/>
              <a:t>day.</a:t>
            </a:r>
            <a:r>
              <a:rPr dirty="0" spc="-85"/>
              <a:t> </a:t>
            </a:r>
            <a:r>
              <a:rPr dirty="0" spc="-20"/>
              <a:t>User </a:t>
            </a:r>
            <a:r>
              <a:rPr dirty="0"/>
              <a:t>has</a:t>
            </a:r>
            <a:r>
              <a:rPr dirty="0" spc="-105"/>
              <a:t> </a:t>
            </a:r>
            <a:r>
              <a:rPr dirty="0"/>
              <a:t>to</a:t>
            </a:r>
            <a:r>
              <a:rPr dirty="0" spc="-100"/>
              <a:t> </a:t>
            </a:r>
            <a:r>
              <a:rPr dirty="0"/>
              <a:t>take</a:t>
            </a:r>
            <a:r>
              <a:rPr dirty="0" spc="-105"/>
              <a:t> </a:t>
            </a:r>
            <a:r>
              <a:rPr dirty="0" spc="75"/>
              <a:t>a</a:t>
            </a:r>
            <a:r>
              <a:rPr dirty="0" spc="-100"/>
              <a:t> </a:t>
            </a:r>
            <a:r>
              <a:rPr dirty="0"/>
              <a:t>picture</a:t>
            </a:r>
            <a:r>
              <a:rPr dirty="0" spc="-105"/>
              <a:t> </a:t>
            </a:r>
            <a:r>
              <a:rPr dirty="0" spc="50"/>
              <a:t>and</a:t>
            </a:r>
            <a:r>
              <a:rPr dirty="0" spc="-100"/>
              <a:t> </a:t>
            </a:r>
            <a:r>
              <a:rPr dirty="0"/>
              <a:t>our</a:t>
            </a:r>
            <a:r>
              <a:rPr dirty="0" spc="-100"/>
              <a:t> </a:t>
            </a:r>
            <a:r>
              <a:rPr dirty="0"/>
              <a:t>trained</a:t>
            </a:r>
            <a:r>
              <a:rPr dirty="0" spc="-105"/>
              <a:t> </a:t>
            </a:r>
            <a:r>
              <a:rPr dirty="0" spc="-80"/>
              <a:t>AI</a:t>
            </a:r>
            <a:r>
              <a:rPr dirty="0" spc="-100"/>
              <a:t> </a:t>
            </a:r>
            <a:r>
              <a:rPr dirty="0"/>
              <a:t>model</a:t>
            </a:r>
            <a:r>
              <a:rPr dirty="0" spc="-105"/>
              <a:t> </a:t>
            </a:r>
            <a:r>
              <a:rPr dirty="0" spc="-20"/>
              <a:t>will </a:t>
            </a:r>
            <a:r>
              <a:rPr dirty="0"/>
              <a:t>recognise</a:t>
            </a:r>
            <a:r>
              <a:rPr dirty="0" spc="-95"/>
              <a:t> </a:t>
            </a:r>
            <a:r>
              <a:rPr dirty="0"/>
              <a:t>user's</a:t>
            </a:r>
            <a:r>
              <a:rPr dirty="0" spc="-90"/>
              <a:t> </a:t>
            </a:r>
            <a:r>
              <a:rPr dirty="0"/>
              <a:t>mood</a:t>
            </a:r>
            <a:r>
              <a:rPr dirty="0" spc="-95"/>
              <a:t> </a:t>
            </a:r>
            <a:r>
              <a:rPr dirty="0" spc="50"/>
              <a:t>and</a:t>
            </a:r>
            <a:r>
              <a:rPr dirty="0" spc="-90"/>
              <a:t> </a:t>
            </a:r>
            <a:r>
              <a:rPr dirty="0" spc="55"/>
              <a:t>add</a:t>
            </a:r>
            <a:r>
              <a:rPr dirty="0" spc="-95"/>
              <a:t> </a:t>
            </a:r>
            <a:r>
              <a:rPr dirty="0"/>
              <a:t>it</a:t>
            </a:r>
            <a:r>
              <a:rPr dirty="0" spc="-90"/>
              <a:t> </a:t>
            </a:r>
            <a:r>
              <a:rPr dirty="0"/>
              <a:t>to</a:t>
            </a:r>
            <a:r>
              <a:rPr dirty="0" spc="-95"/>
              <a:t> </a:t>
            </a:r>
            <a:r>
              <a:rPr dirty="0" spc="-20"/>
              <a:t>their</a:t>
            </a:r>
            <a:r>
              <a:rPr dirty="0" spc="-90"/>
              <a:t> </a:t>
            </a:r>
            <a:r>
              <a:rPr dirty="0" spc="-10"/>
              <a:t>history.</a:t>
            </a:r>
          </a:p>
          <a:p>
            <a:pPr marL="12700" marR="5080">
              <a:lnSpc>
                <a:spcPct val="116300"/>
              </a:lnSpc>
            </a:pPr>
            <a:r>
              <a:rPr dirty="0" spc="55"/>
              <a:t>This</a:t>
            </a:r>
            <a:r>
              <a:rPr dirty="0" spc="-85"/>
              <a:t> </a:t>
            </a:r>
            <a:r>
              <a:rPr dirty="0"/>
              <a:t>data</a:t>
            </a:r>
            <a:r>
              <a:rPr dirty="0" spc="-85"/>
              <a:t> </a:t>
            </a:r>
            <a:r>
              <a:rPr dirty="0"/>
              <a:t>will</a:t>
            </a:r>
            <a:r>
              <a:rPr dirty="0" spc="-80"/>
              <a:t> </a:t>
            </a:r>
            <a:r>
              <a:rPr dirty="0"/>
              <a:t>then</a:t>
            </a:r>
            <a:r>
              <a:rPr dirty="0" spc="-85"/>
              <a:t> </a:t>
            </a:r>
            <a:r>
              <a:rPr dirty="0"/>
              <a:t>be</a:t>
            </a:r>
            <a:r>
              <a:rPr dirty="0" spc="-80"/>
              <a:t> </a:t>
            </a:r>
            <a:r>
              <a:rPr dirty="0"/>
              <a:t>used</a:t>
            </a:r>
            <a:r>
              <a:rPr dirty="0" spc="-85"/>
              <a:t> </a:t>
            </a:r>
            <a:r>
              <a:rPr dirty="0"/>
              <a:t>to</a:t>
            </a:r>
            <a:r>
              <a:rPr dirty="0" spc="-80"/>
              <a:t> </a:t>
            </a:r>
            <a:r>
              <a:rPr dirty="0"/>
              <a:t>calculate</a:t>
            </a:r>
            <a:r>
              <a:rPr dirty="0" spc="-85"/>
              <a:t> </a:t>
            </a:r>
            <a:r>
              <a:rPr dirty="0" spc="-10"/>
              <a:t>the</a:t>
            </a:r>
            <a:r>
              <a:rPr dirty="0" spc="-80"/>
              <a:t> </a:t>
            </a:r>
            <a:r>
              <a:rPr dirty="0" spc="-10"/>
              <a:t>statistics </a:t>
            </a:r>
            <a:r>
              <a:rPr dirty="0" spc="-20"/>
              <a:t>of</a:t>
            </a:r>
            <a:r>
              <a:rPr dirty="0" spc="-125"/>
              <a:t> </a:t>
            </a:r>
            <a:r>
              <a:rPr dirty="0"/>
              <a:t>user's</a:t>
            </a:r>
            <a:r>
              <a:rPr dirty="0" spc="-120"/>
              <a:t> </a:t>
            </a:r>
            <a:r>
              <a:rPr dirty="0"/>
              <a:t>mental</a:t>
            </a:r>
            <a:r>
              <a:rPr dirty="0" spc="-120"/>
              <a:t> </a:t>
            </a:r>
            <a:r>
              <a:rPr dirty="0"/>
              <a:t>health</a:t>
            </a:r>
            <a:r>
              <a:rPr dirty="0" spc="-120"/>
              <a:t> </a:t>
            </a:r>
            <a:r>
              <a:rPr dirty="0" spc="-10"/>
              <a:t>over</a:t>
            </a:r>
            <a:r>
              <a:rPr dirty="0" spc="-120"/>
              <a:t> </a:t>
            </a:r>
            <a:r>
              <a:rPr dirty="0" spc="75"/>
              <a:t>a</a:t>
            </a:r>
            <a:r>
              <a:rPr dirty="0" spc="-120"/>
              <a:t> </a:t>
            </a:r>
            <a:r>
              <a:rPr dirty="0" spc="50"/>
              <a:t>span</a:t>
            </a:r>
            <a:r>
              <a:rPr dirty="0" spc="-120"/>
              <a:t> </a:t>
            </a:r>
            <a:r>
              <a:rPr dirty="0" spc="-20"/>
              <a:t>of</a:t>
            </a:r>
            <a:r>
              <a:rPr dirty="0" spc="-120"/>
              <a:t> </a:t>
            </a:r>
            <a:r>
              <a:rPr dirty="0" spc="-10"/>
              <a:t>time.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05756" y="0"/>
            <a:ext cx="13857605" cy="6920865"/>
            <a:chOff x="3405756" y="0"/>
            <a:chExt cx="13857605" cy="69208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5756" y="0"/>
              <a:ext cx="11316755" cy="692034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9228" y="2303281"/>
              <a:ext cx="3043898" cy="3044648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62121" y="7346608"/>
            <a:ext cx="2425877" cy="294039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39982" y="4985592"/>
            <a:ext cx="10706735" cy="1261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100" spc="-200" b="1">
                <a:latin typeface="Arial"/>
                <a:cs typeface="Arial"/>
              </a:rPr>
              <a:t>Implementation</a:t>
            </a:r>
            <a:r>
              <a:rPr dirty="0" sz="8100" spc="-315" b="1">
                <a:latin typeface="Arial"/>
                <a:cs typeface="Arial"/>
              </a:rPr>
              <a:t> </a:t>
            </a:r>
            <a:r>
              <a:rPr dirty="0" sz="8100" spc="-245" b="1">
                <a:latin typeface="Arial"/>
                <a:cs typeface="Arial"/>
              </a:rPr>
              <a:t>of</a:t>
            </a:r>
            <a:r>
              <a:rPr dirty="0" sz="8100" spc="-310" b="1">
                <a:latin typeface="Arial"/>
                <a:cs typeface="Arial"/>
              </a:rPr>
              <a:t> </a:t>
            </a:r>
            <a:r>
              <a:rPr dirty="0" sz="8100" spc="-45" b="1">
                <a:latin typeface="Arial"/>
                <a:cs typeface="Arial"/>
              </a:rPr>
              <a:t>Idea</a:t>
            </a:r>
            <a:endParaRPr sz="81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42066" y="6593954"/>
            <a:ext cx="10506075" cy="2311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304800" marR="379095">
              <a:lnSpc>
                <a:spcPct val="117200"/>
              </a:lnSpc>
              <a:spcBef>
                <a:spcPts val="90"/>
              </a:spcBef>
            </a:pPr>
            <a:r>
              <a:rPr dirty="0" sz="3200" spc="60">
                <a:latin typeface="Calibri"/>
                <a:cs typeface="Calibri"/>
              </a:rPr>
              <a:t>The</a:t>
            </a:r>
            <a:r>
              <a:rPr dirty="0" sz="3200" spc="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idea</a:t>
            </a:r>
            <a:r>
              <a:rPr dirty="0" sz="3200" spc="6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of</a:t>
            </a:r>
            <a:r>
              <a:rPr dirty="0" sz="3200" spc="60">
                <a:latin typeface="Calibri"/>
                <a:cs typeface="Calibri"/>
              </a:rPr>
              <a:t> </a:t>
            </a:r>
            <a:r>
              <a:rPr dirty="0" sz="3200" spc="55">
                <a:latin typeface="Calibri"/>
                <a:cs typeface="Calibri"/>
              </a:rPr>
              <a:t>tracking </a:t>
            </a:r>
            <a:r>
              <a:rPr dirty="0" sz="3200">
                <a:latin typeface="Calibri"/>
                <a:cs typeface="Calibri"/>
              </a:rPr>
              <a:t>user's</a:t>
            </a:r>
            <a:r>
              <a:rPr dirty="0" sz="3200" spc="6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mental</a:t>
            </a:r>
            <a:r>
              <a:rPr dirty="0" sz="3200" spc="6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health</a:t>
            </a:r>
            <a:r>
              <a:rPr dirty="0" sz="3200" spc="5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through</a:t>
            </a:r>
            <a:r>
              <a:rPr dirty="0" sz="3200" spc="60">
                <a:latin typeface="Calibri"/>
                <a:cs typeface="Calibri"/>
              </a:rPr>
              <a:t> </a:t>
            </a:r>
            <a:r>
              <a:rPr dirty="0" sz="3200" spc="40">
                <a:latin typeface="Calibri"/>
                <a:cs typeface="Calibri"/>
              </a:rPr>
              <a:t>photos </a:t>
            </a:r>
            <a:r>
              <a:rPr dirty="0" sz="3200" spc="65">
                <a:latin typeface="Calibri"/>
                <a:cs typeface="Calibri"/>
              </a:rPr>
              <a:t>has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been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implemented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through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65">
                <a:latin typeface="Calibri"/>
                <a:cs typeface="Calibri"/>
              </a:rPr>
              <a:t>an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55">
                <a:latin typeface="Calibri"/>
                <a:cs typeface="Calibri"/>
              </a:rPr>
              <a:t>app,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50">
                <a:latin typeface="Calibri"/>
                <a:cs typeface="Calibri"/>
              </a:rPr>
              <a:t>by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65">
                <a:latin typeface="Calibri"/>
                <a:cs typeface="Calibri"/>
              </a:rPr>
              <a:t>using</a:t>
            </a:r>
            <a:r>
              <a:rPr dirty="0" sz="3200" spc="1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the</a:t>
            </a:r>
            <a:r>
              <a:rPr dirty="0" sz="3200" spc="20">
                <a:latin typeface="Calibri"/>
                <a:cs typeface="Calibri"/>
              </a:rPr>
              <a:t> </a:t>
            </a:r>
            <a:r>
              <a:rPr dirty="0" sz="3200" spc="35">
                <a:latin typeface="Calibri"/>
                <a:cs typeface="Calibri"/>
              </a:rPr>
              <a:t>cross</a:t>
            </a:r>
            <a:endParaRPr sz="3200">
              <a:latin typeface="Calibri"/>
              <a:cs typeface="Calibri"/>
            </a:endParaRPr>
          </a:p>
          <a:p>
            <a:pPr algn="ctr" marL="12700" marR="5080">
              <a:lnSpc>
                <a:spcPct val="117200"/>
              </a:lnSpc>
            </a:pPr>
            <a:r>
              <a:rPr dirty="0" sz="3200">
                <a:latin typeface="Calibri"/>
                <a:cs typeface="Calibri"/>
              </a:rPr>
              <a:t>platform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framework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50">
                <a:latin typeface="Calibri"/>
                <a:cs typeface="Calibri"/>
              </a:rPr>
              <a:t>by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Google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55">
                <a:latin typeface="Calibri"/>
                <a:cs typeface="Calibri"/>
              </a:rPr>
              <a:t>known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75">
                <a:latin typeface="Calibri"/>
                <a:cs typeface="Calibri"/>
              </a:rPr>
              <a:t>as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Flutter.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 spc="60">
                <a:latin typeface="Calibri"/>
                <a:cs typeface="Calibri"/>
              </a:rPr>
              <a:t>The</a:t>
            </a:r>
            <a:r>
              <a:rPr dirty="0" sz="3200" spc="-10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AI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Model </a:t>
            </a:r>
            <a:r>
              <a:rPr dirty="0" sz="3200" spc="65">
                <a:latin typeface="Calibri"/>
                <a:cs typeface="Calibri"/>
              </a:rPr>
              <a:t>has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>
                <a:latin typeface="Calibri"/>
                <a:cs typeface="Calibri"/>
              </a:rPr>
              <a:t>been </a:t>
            </a:r>
            <a:r>
              <a:rPr dirty="0" sz="3200" spc="65">
                <a:latin typeface="Calibri"/>
                <a:cs typeface="Calibri"/>
              </a:rPr>
              <a:t>added</a:t>
            </a:r>
            <a:r>
              <a:rPr dirty="0" sz="3200">
                <a:latin typeface="Calibri"/>
                <a:cs typeface="Calibri"/>
              </a:rPr>
              <a:t> through the help of</a:t>
            </a:r>
            <a:r>
              <a:rPr dirty="0" sz="3200" spc="-5">
                <a:latin typeface="Calibri"/>
                <a:cs typeface="Calibri"/>
              </a:rPr>
              <a:t> </a:t>
            </a:r>
            <a:r>
              <a:rPr dirty="0" sz="3200" spc="-10">
                <a:latin typeface="Calibri"/>
                <a:cs typeface="Calibri"/>
              </a:rPr>
              <a:t>TensorFlow.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1618" y="2207819"/>
            <a:ext cx="10925175" cy="11036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050" spc="-170" b="1">
                <a:latin typeface="Arial"/>
                <a:cs typeface="Arial"/>
              </a:rPr>
              <a:t>Functionality</a:t>
            </a:r>
            <a:r>
              <a:rPr dirty="0" sz="7050" spc="-320" b="1">
                <a:latin typeface="Arial"/>
                <a:cs typeface="Arial"/>
              </a:rPr>
              <a:t> </a:t>
            </a:r>
            <a:r>
              <a:rPr dirty="0" sz="7050" spc="-170" b="1">
                <a:latin typeface="Arial"/>
                <a:cs typeface="Arial"/>
              </a:rPr>
              <a:t>of</a:t>
            </a:r>
            <a:r>
              <a:rPr dirty="0" sz="7050" spc="-320" b="1">
                <a:latin typeface="Arial"/>
                <a:cs typeface="Arial"/>
              </a:rPr>
              <a:t> </a:t>
            </a:r>
            <a:r>
              <a:rPr dirty="0" sz="7050" spc="-45" b="1">
                <a:latin typeface="Arial"/>
                <a:cs typeface="Arial"/>
              </a:rPr>
              <a:t>the</a:t>
            </a:r>
            <a:r>
              <a:rPr dirty="0" sz="7050" spc="-365" b="1">
                <a:latin typeface="Arial"/>
                <a:cs typeface="Arial"/>
              </a:rPr>
              <a:t> </a:t>
            </a:r>
            <a:r>
              <a:rPr dirty="0" sz="7050" spc="-195" b="1">
                <a:latin typeface="Arial"/>
                <a:cs typeface="Arial"/>
              </a:rPr>
              <a:t>Project</a:t>
            </a:r>
            <a:endParaRPr sz="70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198335" y="4487595"/>
            <a:ext cx="3824604" cy="43281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4100">
                <a:solidFill>
                  <a:srgbClr val="731F7D"/>
                </a:solidFill>
                <a:latin typeface="Cambria"/>
                <a:cs typeface="Cambria"/>
              </a:rPr>
              <a:t>Flutter</a:t>
            </a:r>
            <a:r>
              <a:rPr dirty="0" sz="4100" spc="21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100">
                <a:solidFill>
                  <a:srgbClr val="731F7D"/>
                </a:solidFill>
                <a:latin typeface="Cambria"/>
                <a:cs typeface="Cambria"/>
              </a:rPr>
              <a:t>and</a:t>
            </a:r>
            <a:r>
              <a:rPr dirty="0" sz="4100" spc="210">
                <a:solidFill>
                  <a:srgbClr val="731F7D"/>
                </a:solidFill>
                <a:latin typeface="Cambria"/>
                <a:cs typeface="Cambria"/>
              </a:rPr>
              <a:t> </a:t>
            </a:r>
            <a:r>
              <a:rPr dirty="0" sz="4100" spc="-20">
                <a:solidFill>
                  <a:srgbClr val="731F7D"/>
                </a:solidFill>
                <a:latin typeface="Cambria"/>
                <a:cs typeface="Cambria"/>
              </a:rPr>
              <a:t>Dart</a:t>
            </a:r>
            <a:endParaRPr sz="4100">
              <a:latin typeface="Cambria"/>
              <a:cs typeface="Cambria"/>
            </a:endParaRPr>
          </a:p>
          <a:p>
            <a:pPr algn="ctr" marL="12065" marR="5080" indent="-635">
              <a:lnSpc>
                <a:spcPct val="116300"/>
              </a:lnSpc>
              <a:spcBef>
                <a:spcPts val="2540"/>
              </a:spcBef>
            </a:pPr>
            <a:r>
              <a:rPr dirty="0" sz="2100">
                <a:latin typeface="Calibri"/>
                <a:cs typeface="Calibri"/>
              </a:rPr>
              <a:t>Flutter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is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an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Open-Source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UI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 spc="55">
                <a:latin typeface="Calibri"/>
                <a:cs typeface="Calibri"/>
              </a:rPr>
              <a:t>SDK </a:t>
            </a:r>
            <a:r>
              <a:rPr dirty="0" sz="2100">
                <a:latin typeface="Calibri"/>
                <a:cs typeface="Calibri"/>
              </a:rPr>
              <a:t>developed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by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Google.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It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allows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 spc="-25">
                <a:latin typeface="Calibri"/>
                <a:cs typeface="Calibri"/>
              </a:rPr>
              <a:t>the </a:t>
            </a:r>
            <a:r>
              <a:rPr dirty="0" sz="2100">
                <a:latin typeface="Calibri"/>
                <a:cs typeface="Calibri"/>
              </a:rPr>
              <a:t>development</a:t>
            </a:r>
            <a:r>
              <a:rPr dirty="0" sz="2100" spc="-5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of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iOS/Android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apps </a:t>
            </a:r>
            <a:r>
              <a:rPr dirty="0" sz="2100">
                <a:latin typeface="Calibri"/>
                <a:cs typeface="Calibri"/>
              </a:rPr>
              <a:t>and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uses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Dart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as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the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programming </a:t>
            </a:r>
            <a:r>
              <a:rPr dirty="0" sz="2100">
                <a:latin typeface="Calibri"/>
                <a:cs typeface="Calibri"/>
              </a:rPr>
              <a:t>language.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Dart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is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an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Open-</a:t>
            </a:r>
            <a:r>
              <a:rPr dirty="0" sz="2100" spc="-10">
                <a:latin typeface="Calibri"/>
                <a:cs typeface="Calibri"/>
              </a:rPr>
              <a:t>Source, </a:t>
            </a:r>
            <a:r>
              <a:rPr dirty="0" sz="2100">
                <a:latin typeface="Calibri"/>
                <a:cs typeface="Calibri"/>
              </a:rPr>
              <a:t>client-side</a:t>
            </a:r>
            <a:r>
              <a:rPr dirty="0" sz="2100" spc="2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programming</a:t>
            </a:r>
            <a:r>
              <a:rPr dirty="0" sz="2100" spc="525">
                <a:latin typeface="Calibri"/>
                <a:cs typeface="Calibri"/>
              </a:rPr>
              <a:t>  </a:t>
            </a:r>
            <a:r>
              <a:rPr dirty="0" sz="2100">
                <a:latin typeface="Calibri"/>
                <a:cs typeface="Calibri"/>
              </a:rPr>
              <a:t>language.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It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is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easy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to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learn,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stable, </a:t>
            </a:r>
            <a:r>
              <a:rPr dirty="0" sz="2100">
                <a:latin typeface="Calibri"/>
                <a:cs typeface="Calibri"/>
              </a:rPr>
              <a:t>and</a:t>
            </a:r>
            <a:r>
              <a:rPr dirty="0" sz="2100" spc="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creates</a:t>
            </a:r>
            <a:r>
              <a:rPr dirty="0" sz="2100" spc="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high-</a:t>
            </a:r>
            <a:r>
              <a:rPr dirty="0" sz="2100" spc="-10">
                <a:latin typeface="Calibri"/>
                <a:cs typeface="Calibri"/>
              </a:rPr>
              <a:t>performance applications.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8650" y="4487595"/>
            <a:ext cx="3370579" cy="3956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4100" spc="90">
                <a:solidFill>
                  <a:srgbClr val="731F7D"/>
                </a:solidFill>
                <a:latin typeface="Cambria"/>
                <a:cs typeface="Cambria"/>
              </a:rPr>
              <a:t>GetX</a:t>
            </a:r>
            <a:endParaRPr sz="4100">
              <a:latin typeface="Cambria"/>
              <a:cs typeface="Cambria"/>
            </a:endParaRPr>
          </a:p>
          <a:p>
            <a:pPr algn="ctr" marL="12700" marR="5080" indent="-635">
              <a:lnSpc>
                <a:spcPct val="116300"/>
              </a:lnSpc>
              <a:spcBef>
                <a:spcPts val="2540"/>
              </a:spcBef>
            </a:pPr>
            <a:r>
              <a:rPr dirty="0" sz="2100" spc="-40">
                <a:latin typeface="Calibri"/>
                <a:cs typeface="Calibri"/>
              </a:rPr>
              <a:t>GetX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is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an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20">
                <a:latin typeface="Calibri"/>
                <a:cs typeface="Calibri"/>
              </a:rPr>
              <a:t>extra-</a:t>
            </a:r>
            <a:r>
              <a:rPr dirty="0" sz="2100">
                <a:latin typeface="Calibri"/>
                <a:cs typeface="Calibri"/>
              </a:rPr>
              <a:t>light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 spc="-25">
                <a:latin typeface="Calibri"/>
                <a:cs typeface="Calibri"/>
              </a:rPr>
              <a:t>and </a:t>
            </a:r>
            <a:r>
              <a:rPr dirty="0" sz="2100" spc="-10">
                <a:latin typeface="Calibri"/>
                <a:cs typeface="Calibri"/>
              </a:rPr>
              <a:t>powerful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solution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 spc="-25">
                <a:latin typeface="Calibri"/>
                <a:cs typeface="Calibri"/>
              </a:rPr>
              <a:t>for</a:t>
            </a:r>
            <a:r>
              <a:rPr dirty="0" sz="2100" spc="-4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Flutter.</a:t>
            </a:r>
            <a:r>
              <a:rPr dirty="0" sz="2100" spc="-40">
                <a:latin typeface="Calibri"/>
                <a:cs typeface="Calibri"/>
              </a:rPr>
              <a:t> </a:t>
            </a:r>
            <a:r>
              <a:rPr dirty="0" sz="2100" spc="-25">
                <a:latin typeface="Calibri"/>
                <a:cs typeface="Calibri"/>
              </a:rPr>
              <a:t>It </a:t>
            </a:r>
            <a:r>
              <a:rPr dirty="0" sz="2100">
                <a:latin typeface="Calibri"/>
                <a:cs typeface="Calibri"/>
              </a:rPr>
              <a:t>combines</a:t>
            </a:r>
            <a:r>
              <a:rPr dirty="0" sz="2100" spc="18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high-</a:t>
            </a:r>
            <a:r>
              <a:rPr dirty="0" sz="2100" spc="-10">
                <a:latin typeface="Calibri"/>
                <a:cs typeface="Calibri"/>
              </a:rPr>
              <a:t>performance </a:t>
            </a:r>
            <a:r>
              <a:rPr dirty="0" sz="2100">
                <a:latin typeface="Calibri"/>
                <a:cs typeface="Calibri"/>
              </a:rPr>
              <a:t>state</a:t>
            </a:r>
            <a:r>
              <a:rPr dirty="0" sz="2100" spc="-1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management,</a:t>
            </a:r>
            <a:r>
              <a:rPr dirty="0" sz="2100" spc="-10">
                <a:latin typeface="Calibri"/>
                <a:cs typeface="Calibri"/>
              </a:rPr>
              <a:t> intelligent </a:t>
            </a:r>
            <a:r>
              <a:rPr dirty="0" sz="2100">
                <a:latin typeface="Calibri"/>
                <a:cs typeface="Calibri"/>
              </a:rPr>
              <a:t>dependency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injection, </a:t>
            </a:r>
            <a:r>
              <a:rPr dirty="0" sz="2100" spc="-25">
                <a:latin typeface="Calibri"/>
                <a:cs typeface="Calibri"/>
              </a:rPr>
              <a:t>and </a:t>
            </a:r>
            <a:r>
              <a:rPr dirty="0" sz="2100" spc="-10">
                <a:latin typeface="Calibri"/>
                <a:cs typeface="Calibri"/>
              </a:rPr>
              <a:t>route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management</a:t>
            </a:r>
            <a:r>
              <a:rPr dirty="0" sz="2100" spc="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quickly</a:t>
            </a:r>
            <a:r>
              <a:rPr dirty="0" sz="2100" spc="5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and</a:t>
            </a:r>
            <a:r>
              <a:rPr dirty="0" sz="2100" spc="2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practically.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dirty="0" sz="2100" spc="-15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639619" y="4487595"/>
            <a:ext cx="3823335" cy="35833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4100" spc="-10">
                <a:solidFill>
                  <a:srgbClr val="731F7D"/>
                </a:solidFill>
                <a:latin typeface="Cambria"/>
                <a:cs typeface="Cambria"/>
              </a:rPr>
              <a:t>TensorFlow</a:t>
            </a:r>
            <a:endParaRPr sz="4100">
              <a:latin typeface="Cambria"/>
              <a:cs typeface="Cambria"/>
            </a:endParaRPr>
          </a:p>
          <a:p>
            <a:pPr algn="ctr" marL="12700" marR="5080">
              <a:lnSpc>
                <a:spcPct val="116300"/>
              </a:lnSpc>
              <a:spcBef>
                <a:spcPts val="2540"/>
              </a:spcBef>
            </a:pPr>
            <a:r>
              <a:rPr dirty="0" sz="2100">
                <a:latin typeface="Calibri"/>
                <a:cs typeface="Calibri"/>
              </a:rPr>
              <a:t>TensorFlow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is</a:t>
            </a:r>
            <a:r>
              <a:rPr dirty="0" sz="2100" spc="-20">
                <a:latin typeface="Calibri"/>
                <a:cs typeface="Calibri"/>
              </a:rPr>
              <a:t> </a:t>
            </a:r>
            <a:r>
              <a:rPr dirty="0" sz="2100" spc="60">
                <a:latin typeface="Calibri"/>
                <a:cs typeface="Calibri"/>
              </a:rPr>
              <a:t>a</a:t>
            </a:r>
            <a:r>
              <a:rPr dirty="0" sz="2100" spc="-25">
                <a:latin typeface="Calibri"/>
                <a:cs typeface="Calibri"/>
              </a:rPr>
              <a:t> </a:t>
            </a:r>
            <a:r>
              <a:rPr dirty="0" sz="2100" spc="-35">
                <a:latin typeface="Calibri"/>
                <a:cs typeface="Calibri"/>
              </a:rPr>
              <a:t>free</a:t>
            </a:r>
            <a:r>
              <a:rPr dirty="0" sz="2100" spc="-2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and</a:t>
            </a:r>
            <a:r>
              <a:rPr dirty="0" sz="2100" spc="-20">
                <a:latin typeface="Calibri"/>
                <a:cs typeface="Calibri"/>
              </a:rPr>
              <a:t> open- </a:t>
            </a:r>
            <a:r>
              <a:rPr dirty="0" sz="2100">
                <a:latin typeface="Calibri"/>
                <a:cs typeface="Calibri"/>
              </a:rPr>
              <a:t>source</a:t>
            </a:r>
            <a:r>
              <a:rPr dirty="0" sz="2100" spc="-6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software</a:t>
            </a:r>
            <a:r>
              <a:rPr dirty="0" sz="2100" spc="-5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library</a:t>
            </a:r>
            <a:r>
              <a:rPr dirty="0" sz="2100" spc="-55">
                <a:latin typeface="Calibri"/>
                <a:cs typeface="Calibri"/>
              </a:rPr>
              <a:t> </a:t>
            </a:r>
            <a:r>
              <a:rPr dirty="0" sz="2100" spc="-25">
                <a:latin typeface="Calibri"/>
                <a:cs typeface="Calibri"/>
              </a:rPr>
              <a:t>for</a:t>
            </a:r>
            <a:r>
              <a:rPr dirty="0" sz="2100" spc="52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machine</a:t>
            </a:r>
            <a:r>
              <a:rPr dirty="0" sz="2100" spc="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learning</a:t>
            </a:r>
            <a:r>
              <a:rPr dirty="0" sz="2100" spc="4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and</a:t>
            </a:r>
            <a:r>
              <a:rPr dirty="0" sz="2100" spc="4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artificial </a:t>
            </a:r>
            <a:r>
              <a:rPr dirty="0" sz="2100">
                <a:latin typeface="Calibri"/>
                <a:cs typeface="Calibri"/>
              </a:rPr>
              <a:t>intelligence.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It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can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be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used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across</a:t>
            </a:r>
            <a:r>
              <a:rPr dirty="0" sz="2100" spc="525">
                <a:latin typeface="Calibri"/>
                <a:cs typeface="Calibri"/>
              </a:rPr>
              <a:t> </a:t>
            </a:r>
            <a:r>
              <a:rPr dirty="0" sz="2100" spc="60">
                <a:latin typeface="Calibri"/>
                <a:cs typeface="Calibri"/>
              </a:rPr>
              <a:t>a</a:t>
            </a:r>
            <a:r>
              <a:rPr dirty="0" sz="2100" spc="-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range</a:t>
            </a:r>
            <a:r>
              <a:rPr dirty="0" sz="2100" spc="-3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of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tasks</a:t>
            </a:r>
            <a:r>
              <a:rPr dirty="0" sz="2100" spc="-35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but</a:t>
            </a:r>
            <a:r>
              <a:rPr dirty="0" sz="2100" spc="-3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has</a:t>
            </a:r>
            <a:r>
              <a:rPr dirty="0" sz="2100" spc="-35">
                <a:latin typeface="Calibri"/>
                <a:cs typeface="Calibri"/>
              </a:rPr>
              <a:t> </a:t>
            </a:r>
            <a:r>
              <a:rPr dirty="0" sz="2100" spc="10">
                <a:latin typeface="Calibri"/>
                <a:cs typeface="Calibri"/>
              </a:rPr>
              <a:t>a </a:t>
            </a:r>
            <a:r>
              <a:rPr dirty="0" sz="2100">
                <a:latin typeface="Calibri"/>
                <a:cs typeface="Calibri"/>
              </a:rPr>
              <a:t>particular</a:t>
            </a:r>
            <a:r>
              <a:rPr dirty="0" sz="2100" spc="-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focus</a:t>
            </a:r>
            <a:r>
              <a:rPr dirty="0" sz="2100" spc="-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on</a:t>
            </a:r>
            <a:r>
              <a:rPr dirty="0" sz="2100" spc="-1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training</a:t>
            </a:r>
            <a:r>
              <a:rPr dirty="0" sz="2100" spc="-5">
                <a:latin typeface="Calibri"/>
                <a:cs typeface="Calibri"/>
              </a:rPr>
              <a:t> </a:t>
            </a:r>
            <a:r>
              <a:rPr dirty="0" sz="2100" spc="-25">
                <a:latin typeface="Calibri"/>
                <a:cs typeface="Calibri"/>
              </a:rPr>
              <a:t>and </a:t>
            </a:r>
            <a:r>
              <a:rPr dirty="0" sz="2100" spc="-10">
                <a:latin typeface="Calibri"/>
                <a:cs typeface="Calibri"/>
              </a:rPr>
              <a:t>inference</a:t>
            </a:r>
            <a:r>
              <a:rPr dirty="0" sz="2100" spc="-6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of</a:t>
            </a:r>
            <a:r>
              <a:rPr dirty="0" sz="2100" spc="-6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deep</a:t>
            </a:r>
            <a:r>
              <a:rPr dirty="0" sz="2100" spc="-60">
                <a:latin typeface="Calibri"/>
                <a:cs typeface="Calibri"/>
              </a:rPr>
              <a:t> </a:t>
            </a:r>
            <a:r>
              <a:rPr dirty="0" sz="2100">
                <a:latin typeface="Calibri"/>
                <a:cs typeface="Calibri"/>
              </a:rPr>
              <a:t>neural</a:t>
            </a:r>
            <a:r>
              <a:rPr dirty="0" sz="2100" spc="-65">
                <a:latin typeface="Calibri"/>
                <a:cs typeface="Calibri"/>
              </a:rPr>
              <a:t> </a:t>
            </a:r>
            <a:r>
              <a:rPr dirty="0" sz="2100" spc="-10">
                <a:latin typeface="Calibri"/>
                <a:cs typeface="Calibri"/>
              </a:rPr>
              <a:t>networks.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2842" y="3"/>
            <a:ext cx="3345156" cy="34600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872715"/>
            <a:ext cx="470535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35" b="1">
                <a:solidFill>
                  <a:srgbClr val="4D1253"/>
                </a:solidFill>
                <a:latin typeface="Trebuchet MS"/>
                <a:cs typeface="Trebuchet MS"/>
              </a:rPr>
              <a:t>Scalability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16000" y="3022183"/>
            <a:ext cx="3796665" cy="2731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95"/>
              </a:spcBef>
            </a:pPr>
            <a:r>
              <a:rPr dirty="0" sz="2200" spc="-35">
                <a:latin typeface="Calibri"/>
                <a:cs typeface="Calibri"/>
              </a:rPr>
              <a:t>Minimum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Viable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Product: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Use </a:t>
            </a:r>
            <a:r>
              <a:rPr dirty="0" sz="2200">
                <a:latin typeface="Calibri"/>
                <a:cs typeface="Calibri"/>
              </a:rPr>
              <a:t>Firebase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service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manage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users </a:t>
            </a:r>
            <a:r>
              <a:rPr dirty="0" sz="2200">
                <a:latin typeface="Calibri"/>
                <a:cs typeface="Calibri"/>
              </a:rPr>
              <a:t>in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the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beginning,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if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users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increase create</a:t>
            </a:r>
            <a:r>
              <a:rPr dirty="0" sz="2200" spc="-9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our</a:t>
            </a:r>
            <a:r>
              <a:rPr dirty="0" sz="2200" spc="-9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own</a:t>
            </a:r>
            <a:r>
              <a:rPr dirty="0" sz="2200" spc="-9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database </a:t>
            </a:r>
            <a:r>
              <a:rPr dirty="0" sz="2200">
                <a:latin typeface="Calibri"/>
                <a:cs typeface="Calibri"/>
              </a:rPr>
              <a:t>management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server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by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using </a:t>
            </a:r>
            <a:r>
              <a:rPr dirty="0" sz="2200">
                <a:latin typeface="Calibri"/>
                <a:cs typeface="Calibri"/>
              </a:rPr>
              <a:t>ServerPod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2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Docker</a:t>
            </a:r>
            <a:r>
              <a:rPr dirty="0" sz="2200" spc="-1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services </a:t>
            </a:r>
            <a:r>
              <a:rPr dirty="0" sz="2200">
                <a:latin typeface="Calibri"/>
                <a:cs typeface="Calibri"/>
              </a:rPr>
              <a:t>that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go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hand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hand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with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flutter.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464299" y="3022183"/>
            <a:ext cx="3743960" cy="2344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95"/>
              </a:spcBef>
            </a:pPr>
            <a:r>
              <a:rPr dirty="0" sz="2200" spc="-35">
                <a:latin typeface="Calibri"/>
                <a:cs typeface="Calibri"/>
              </a:rPr>
              <a:t>New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features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like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pairing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up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with </a:t>
            </a:r>
            <a:r>
              <a:rPr dirty="0" sz="2200" spc="50">
                <a:latin typeface="Calibri"/>
                <a:cs typeface="Calibri"/>
              </a:rPr>
              <a:t>a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partner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can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be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added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to </a:t>
            </a:r>
            <a:r>
              <a:rPr dirty="0" sz="2200">
                <a:latin typeface="Calibri"/>
                <a:cs typeface="Calibri"/>
              </a:rPr>
              <a:t>monitor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your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spouse,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child,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or </a:t>
            </a:r>
            <a:r>
              <a:rPr dirty="0" sz="2200">
                <a:latin typeface="Calibri"/>
                <a:cs typeface="Calibri"/>
              </a:rPr>
              <a:t>friend's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mental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health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and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also </a:t>
            </a:r>
            <a:r>
              <a:rPr dirty="0" sz="2200">
                <a:latin typeface="Calibri"/>
                <a:cs typeface="Calibri"/>
              </a:rPr>
              <a:t>be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able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guide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them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when they're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in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need.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Thank</a:t>
            </a:r>
            <a:r>
              <a:rPr dirty="0" spc="-545"/>
              <a:t> </a:t>
            </a:r>
            <a:r>
              <a:rPr dirty="0" spc="-35"/>
              <a:t>You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290431" y="5634312"/>
            <a:ext cx="3495040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1165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dirty="0" sz="4900">
                <a:solidFill>
                  <a:srgbClr val="FFFFFF"/>
                </a:solidFill>
                <a:latin typeface="Cambria"/>
                <a:cs typeface="Cambria"/>
              </a:rPr>
              <a:t>Dart</a:t>
            </a:r>
            <a:r>
              <a:rPr dirty="0" sz="4900" spc="-2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4900" spc="-35">
                <a:solidFill>
                  <a:srgbClr val="FFFFFF"/>
                </a:solidFill>
                <a:latin typeface="Cambria"/>
                <a:cs typeface="Cambria"/>
              </a:rPr>
              <a:t>Vaders</a:t>
            </a:r>
            <a:endParaRPr sz="4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Jumainah Khan</dc:creator>
  <cp:keywords>DAFSH0GXZHE,BAFJSsI32Hw</cp:keywords>
  <dc:title>HackZon 2022 Dart Vaders</dc:title>
  <dcterms:created xsi:type="dcterms:W3CDTF">2022-11-16T17:09:53Z</dcterms:created>
  <dcterms:modified xsi:type="dcterms:W3CDTF">2022-11-16T17:09:53Z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2022-11-16T00:00:00Z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2022-11-16T00:00:00Z</vt:filetime>
  </property>
</Properties>
</file>